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Economica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regular.fntdata"/><Relationship Id="rId14" Type="http://schemas.openxmlformats.org/officeDocument/2006/relationships/slide" Target="slides/slide9.xml"/><Relationship Id="rId17" Type="http://schemas.openxmlformats.org/officeDocument/2006/relationships/font" Target="fonts/Economica-italic.fntdata"/><Relationship Id="rId16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07400957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07400957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074009575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074009575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07400957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07400957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074009575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074009575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7400957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7400957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074009575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074009575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07400957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07400957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074009575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074009575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RusdiHaizim/admiral-arithmeti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aQPWubznn2U" TargetMode="External"/><Relationship Id="rId4" Type="http://schemas.openxmlformats.org/officeDocument/2006/relationships/hyperlink" Target="https://rockinjump.com/ridgehill/five-tips-make-competition-healthy-kids/" TargetMode="External"/><Relationship Id="rId5" Type="http://schemas.openxmlformats.org/officeDocument/2006/relationships/hyperlink" Target="https://www.dreamstime.com/stock-illustration-cartoon-navy-admiral-waving-illustration-image51213832" TargetMode="External"/><Relationship Id="rId6" Type="http://schemas.openxmlformats.org/officeDocument/2006/relationships/hyperlink" Target="https://knowyourmeme.com/memes/but-its-honest-work" TargetMode="External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225" y="1853075"/>
            <a:ext cx="4524076" cy="40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2412502" y="77500"/>
            <a:ext cx="6506100" cy="1665900"/>
          </a:xfrm>
          <a:prstGeom prst="rect">
            <a:avLst/>
          </a:prstGeom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Admiral Arithmetic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1853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Kids love it!</a:t>
            </a:r>
            <a:endParaRPr b="1"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Group 7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Motivation</a:t>
            </a:r>
            <a:endParaRPr u="sng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-Inspiration comes from our various lab sessions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-Real-time competition between peers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-Capitalizes </a:t>
            </a:r>
            <a:r>
              <a:rPr lang="en"/>
              <a:t>on children’s competitive nature in games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825" y="2860928"/>
            <a:ext cx="4207176" cy="21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Idea</a:t>
            </a:r>
            <a:endParaRPr u="sng"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Integrating a simple and engaging game mechanic with primary school subjects, i.e. primary school math (in our demo)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Adapting the straightforward game of Battleship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125" y="2688425"/>
            <a:ext cx="3969875" cy="22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Constraints</a:t>
            </a:r>
            <a:endParaRPr u="sng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wanted to have a 2 player - Pi system communicating with each other through the server. However, due to ‘faulty’ Pis and lack of two display monitors, we could only experiment and work on one Pi at a 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-Also, commercially-available LED matrixes were not made available to us during the event, hence, limiting our design of the Pi - client side circuit, which only can work via ‘blinking’ LEDs instead of continuously displaying the circuit.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6000"/>
            <a:ext cx="5109350" cy="272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700" y="1475625"/>
            <a:ext cx="2954026" cy="24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Lessons Learnt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Lack of knowledge and experience in socket programming and multithreading in Python and GPIO Programming using the Raspberry 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 of our team members had to pick up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Limited controllability for the LED Matrix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Future Improvements</a:t>
            </a:r>
            <a:r>
              <a:rPr lang="en"/>
              <a:t> or </a:t>
            </a:r>
            <a:r>
              <a:rPr lang="en" u="sng"/>
              <a:t>Follow-up</a:t>
            </a:r>
            <a:endParaRPr u="sng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a bigger LED matrix with more available rows and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an LED strip to have better control over the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additional hardware interaction (e.g. buttons to answer multiple choice questions)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sophisticated GUI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Interface for teachers to scale difficulty, choose arithmetic operation, etc.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https://github.com/RusdiHaizim/admiral-arithmetic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Joseph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Chin Kang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Rohan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Rusdi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Sujay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09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https://www.youtube.com/watch?v=aQPWubznn2U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https://rockinjump.com/ridgehill/five-tips-make-competition-healthy-kids/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https://www.dreamstime.com/stock-illustration-cartoon-navy-admiral-waving-illustration-image51213832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https://knowyourmeme.com/memes/but-its-honest-work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0350" y="3028800"/>
            <a:ext cx="3423300" cy="19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